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2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7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0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03EA-27F9-4300-91B9-C00858386000}" type="datetimeFigureOut">
              <a:rPr lang="es-CO" smtClean="0"/>
              <a:t>29/08/2019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rcar18/Dronefenix/blob/master/AirQ_Wemos/SD_PROCESS.cp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Yercar18/Dronefenix/blob/master/AirQ_Wemos/WIFI_PROCESS.cp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95B8-7839-42FF-A81A-67B319C4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CURSO DE ARDUINO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11136-53BD-41A6-B24D-DC412D263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1100" dirty="0"/>
              <a:t>Dirigido por: Miguel angel califa Urquiza</a:t>
            </a:r>
          </a:p>
        </p:txBody>
      </p:sp>
      <p:pic>
        <p:nvPicPr>
          <p:cNvPr id="1026" name="Picture 2" descr="ARDUINO UNO: Arduino Uno Rev. 3, ATmega328, USB bei ...">
            <a:extLst>
              <a:ext uri="{FF2B5EF4-FFF2-40B4-BE49-F238E27FC236}">
                <a16:creationId xmlns:a16="http://schemas.microsoft.com/office/drawing/2014/main" id="{59A668C3-5231-4C07-B0DC-A630850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5707250"/>
            <a:ext cx="1891545" cy="11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MEGA: Arduino Mega 2560, ATmega 2560, USB bei ...">
            <a:extLst>
              <a:ext uri="{FF2B5EF4-FFF2-40B4-BE49-F238E27FC236}">
                <a16:creationId xmlns:a16="http://schemas.microsoft.com/office/drawing/2014/main" id="{967C1485-8BCB-4905-9664-4C7AE19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5" y="5288536"/>
            <a:ext cx="2518150" cy="15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B394-74D5-4097-A241-F0131065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3ª practica: obtener la hora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5CA2D9-5873-49D1-ADD8-3DD9BF8B8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57627"/>
            <a:ext cx="8816483" cy="2367424"/>
          </a:xfrm>
          <a:prstGeom prst="rect">
            <a:avLst/>
          </a:prstGeom>
        </p:spPr>
      </p:pic>
      <p:pic>
        <p:nvPicPr>
          <p:cNvPr id="3074" name="Picture 2" descr="Sidebar Time Clock / Minium2 / 128px / Icon Gallery">
            <a:extLst>
              <a:ext uri="{FF2B5EF4-FFF2-40B4-BE49-F238E27FC236}">
                <a16:creationId xmlns:a16="http://schemas.microsoft.com/office/drawing/2014/main" id="{7DFED033-5239-4C89-9776-25CB08A68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705" y="4783911"/>
            <a:ext cx="1269570" cy="126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DAD55D0-3037-4755-B0F3-8E8ABA0FE537}"/>
              </a:ext>
            </a:extLst>
          </p:cNvPr>
          <p:cNvSpPr txBox="1"/>
          <p:nvPr/>
        </p:nvSpPr>
        <p:spPr>
          <a:xfrm>
            <a:off x="1451579" y="4703736"/>
            <a:ext cx="68632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https://github.com/Yercar18/Dronefenix/blob/master/AirQ_Wemos/SD_PROCESS.cpp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2417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6E5F8-5066-4A05-A82A-9013D2F6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4ª practica: petición </a:t>
            </a:r>
            <a:r>
              <a:rPr lang="es-CO" dirty="0" err="1"/>
              <a:t>get</a:t>
            </a:r>
            <a:endParaRPr lang="es-CO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7BE67E7-C7F8-4396-A396-04CC6CB95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435093"/>
            <a:ext cx="3666843" cy="366100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0DB387C-92E2-46FB-939F-12D2440FAD11}"/>
              </a:ext>
            </a:extLst>
          </p:cNvPr>
          <p:cNvSpPr txBox="1"/>
          <p:nvPr/>
        </p:nvSpPr>
        <p:spPr>
          <a:xfrm>
            <a:off x="1451579" y="1976034"/>
            <a:ext cx="95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https://github.com/Yercar18/Dronefenix/blob/master/AirQ_Wemos/WIFI_PROCESS.cpp</a:t>
            </a:r>
            <a:endParaRPr lang="es-CO" sz="1200" dirty="0"/>
          </a:p>
        </p:txBody>
      </p:sp>
      <p:pic>
        <p:nvPicPr>
          <p:cNvPr id="4098" name="Picture 2" descr="ESP8266 WiFi enabled NRF24L01 Hub with Arduino Nodes ...">
            <a:extLst>
              <a:ext uri="{FF2B5EF4-FFF2-40B4-BE49-F238E27FC236}">
                <a16:creationId xmlns:a16="http://schemas.microsoft.com/office/drawing/2014/main" id="{A8A7330C-C357-47D3-B923-EA969050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915" y="2580468"/>
            <a:ext cx="4849248" cy="272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0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69B6-5A49-4025-B30D-32C34C4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</p:txBody>
      </p:sp>
      <p:pic>
        <p:nvPicPr>
          <p:cNvPr id="6146" name="Picture 2" descr="Preguntas Frecuentes - VinosRibera.com">
            <a:extLst>
              <a:ext uri="{FF2B5EF4-FFF2-40B4-BE49-F238E27FC236}">
                <a16:creationId xmlns:a16="http://schemas.microsoft.com/office/drawing/2014/main" id="{65A3483D-7FE4-4B86-9F41-D0272A88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02" y="2141263"/>
            <a:ext cx="6575156" cy="39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4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9F49-7798-41A9-A4B8-4466F3C6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investigativo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CD536-761A-4A64-8BC7-ADC11994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Realice una petición post a un servidor local (Python – </a:t>
            </a:r>
            <a:r>
              <a:rPr lang="es-CO" dirty="0" err="1"/>
              <a:t>Node</a:t>
            </a:r>
            <a:r>
              <a:rPr lang="es-CO" dirty="0"/>
              <a:t> – Ruby ….)</a:t>
            </a:r>
          </a:p>
          <a:p>
            <a:r>
              <a:rPr lang="es-CO" dirty="0"/>
              <a:t>Usando el modulo SD comunique un archivo de texto en el servidor local.</a:t>
            </a:r>
          </a:p>
          <a:p>
            <a:r>
              <a:rPr lang="es-CO" dirty="0"/>
              <a:t>Con el led 13 instalado en la tarjeta Arduino realice el encendido y </a:t>
            </a:r>
            <a:r>
              <a:rPr lang="es-CO"/>
              <a:t>apagado remoto.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717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7DB4A-A2E6-41A5-9D88-14DA11C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1C34-A7CA-4326-8D38-5E5B3B3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Que es </a:t>
            </a:r>
            <a:r>
              <a:rPr lang="es-CO" dirty="0" err="1"/>
              <a:t>IoT</a:t>
            </a:r>
            <a:r>
              <a:rPr lang="es-CO" dirty="0"/>
              <a:t> en el mundo actual.</a:t>
            </a:r>
          </a:p>
          <a:p>
            <a:r>
              <a:rPr lang="es-CO" dirty="0"/>
              <a:t>Aplicaciones </a:t>
            </a:r>
            <a:r>
              <a:rPr lang="es-CO" dirty="0" err="1"/>
              <a:t>IoT</a:t>
            </a:r>
            <a:r>
              <a:rPr lang="es-CO" dirty="0"/>
              <a:t>.</a:t>
            </a:r>
          </a:p>
          <a:p>
            <a:r>
              <a:rPr lang="es-CO" dirty="0"/>
              <a:t>Tarjetas de expansión </a:t>
            </a:r>
            <a:r>
              <a:rPr lang="es-CO" dirty="0" err="1"/>
              <a:t>WiFi</a:t>
            </a:r>
            <a:r>
              <a:rPr lang="es-CO" dirty="0"/>
              <a:t>.</a:t>
            </a:r>
          </a:p>
          <a:p>
            <a:r>
              <a:rPr lang="es-CO" dirty="0"/>
              <a:t>Practica con módulos </a:t>
            </a:r>
            <a:r>
              <a:rPr lang="es-CO" dirty="0" err="1"/>
              <a:t>WiFi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83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ECD4E-D04F-4072-B494-9530DDBE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QUE ES </a:t>
            </a:r>
            <a:r>
              <a:rPr lang="es-CO" dirty="0" err="1"/>
              <a:t>IoT</a:t>
            </a:r>
            <a:r>
              <a:rPr lang="es-CO" dirty="0"/>
              <a:t>?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738875-470B-4298-A0DC-18AA1D0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O" dirty="0" err="1"/>
              <a:t>IoT</a:t>
            </a:r>
            <a:r>
              <a:rPr lang="es-CO" dirty="0"/>
              <a:t> es un concepto que hace referencia a la interconexión de todos los objetos con internet.</a:t>
            </a:r>
          </a:p>
        </p:txBody>
      </p:sp>
      <p:pic>
        <p:nvPicPr>
          <p:cNvPr id="1026" name="Picture 2" descr="Internet de las Cosas (en inglÃ©s Internet of things ...">
            <a:extLst>
              <a:ext uri="{FF2B5EF4-FFF2-40B4-BE49-F238E27FC236}">
                <a16:creationId xmlns:a16="http://schemas.microsoft.com/office/drawing/2014/main" id="{D964C60C-B34F-4F2A-BC7F-4DE86457F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54" y="2466168"/>
            <a:ext cx="37719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98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F47A-1883-4CD0-BB17-64736F8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APLICACIONES del concepto </a:t>
            </a:r>
            <a:r>
              <a:rPr lang="es-CO" dirty="0" err="1"/>
              <a:t>IoT</a:t>
            </a:r>
            <a:endParaRPr lang="es-CO" dirty="0"/>
          </a:p>
        </p:txBody>
      </p:sp>
      <p:pic>
        <p:nvPicPr>
          <p:cNvPr id="2050" name="Picture 2" descr="domotica IOT">
            <a:extLst>
              <a:ext uri="{FF2B5EF4-FFF2-40B4-BE49-F238E27FC236}">
                <a16:creationId xmlns:a16="http://schemas.microsoft.com/office/drawing/2014/main" id="{95364E5A-E1CF-4438-9261-DC2FF7280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871" y="2157069"/>
            <a:ext cx="5235844" cy="370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ostenibilidad y Responsabilidad Social |">
            <a:extLst>
              <a:ext uri="{FF2B5EF4-FFF2-40B4-BE49-F238E27FC236}">
                <a16:creationId xmlns:a16="http://schemas.microsoft.com/office/drawing/2014/main" id="{99D5D4E9-24F5-47E2-93B4-DB5C8BE94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90" y="4138046"/>
            <a:ext cx="3986468" cy="17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martRural: agricultura inteligente con drones | ToDrone">
            <a:extLst>
              <a:ext uri="{FF2B5EF4-FFF2-40B4-BE49-F238E27FC236}">
                <a16:creationId xmlns:a16="http://schemas.microsoft.com/office/drawing/2014/main" id="{D415ACD3-116D-483B-87DB-FA59B284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190" y="2154181"/>
            <a:ext cx="3986468" cy="194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9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6293-C15D-4438-A43D-96EE5F99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TARJETAS DE EXPANSION </a:t>
            </a:r>
            <a:r>
              <a:rPr lang="es-CO" dirty="0" err="1"/>
              <a:t>WiFi</a:t>
            </a:r>
            <a:endParaRPr lang="es-CO" dirty="0"/>
          </a:p>
        </p:txBody>
      </p:sp>
      <p:pic>
        <p:nvPicPr>
          <p:cNvPr id="3074" name="Picture 2" descr="WiFi Shield for Arduino">
            <a:extLst>
              <a:ext uri="{FF2B5EF4-FFF2-40B4-BE49-F238E27FC236}">
                <a16:creationId xmlns:a16="http://schemas.microsoft.com/office/drawing/2014/main" id="{6C0D0AE9-74C1-4B80-B889-A171A8965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547" y="2983361"/>
            <a:ext cx="2860308" cy="28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rduino WiFi101 â A WiFi system for Arduino and Genuino ...">
            <a:extLst>
              <a:ext uri="{FF2B5EF4-FFF2-40B4-BE49-F238E27FC236}">
                <a16:creationId xmlns:a16="http://schemas.microsoft.com/office/drawing/2014/main" id="{05E00EFA-7513-43F6-8F97-BFF0226F9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708" y="2983360"/>
            <a:ext cx="3456688" cy="28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rduino Support for the ESP8266 Serial WIFI Wireless ...">
            <a:extLst>
              <a:ext uri="{FF2B5EF4-FFF2-40B4-BE49-F238E27FC236}">
                <a16:creationId xmlns:a16="http://schemas.microsoft.com/office/drawing/2014/main" id="{978D2516-E340-43D9-AEFD-FF40D30C5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356" y="2983360"/>
            <a:ext cx="2860308" cy="286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C073A98-D673-4CC2-BB73-C16B59D866AE}"/>
              </a:ext>
            </a:extLst>
          </p:cNvPr>
          <p:cNvSpPr txBox="1"/>
          <p:nvPr/>
        </p:nvSpPr>
        <p:spPr>
          <a:xfrm>
            <a:off x="1557580" y="2247254"/>
            <a:ext cx="9497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Arduino </a:t>
            </a:r>
            <a:r>
              <a:rPr lang="es-CO" dirty="0" err="1"/>
              <a:t>WiFi</a:t>
            </a:r>
            <a:r>
              <a:rPr lang="es-CO" dirty="0"/>
              <a:t> – ESP8266 (Las mas utilizadas en la industria)</a:t>
            </a:r>
          </a:p>
        </p:txBody>
      </p:sp>
    </p:spTree>
    <p:extLst>
      <p:ext uri="{BB962C8B-B14F-4D97-AF65-F5344CB8AC3E}">
        <p14:creationId xmlns:p14="http://schemas.microsoft.com/office/powerpoint/2010/main" val="329873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F8EF1-90A5-42DC-A9F8-9BFA61A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PRACTICA CON LOS MODULOS </a:t>
            </a:r>
            <a:r>
              <a:rPr lang="es-CO" dirty="0" err="1"/>
              <a:t>WiFI</a:t>
            </a:r>
            <a:r>
              <a:rPr lang="es-CO" dirty="0"/>
              <a:t> </a:t>
            </a:r>
            <a:br>
              <a:rPr lang="es-CO" dirty="0"/>
            </a:br>
            <a:r>
              <a:rPr lang="es-CO" dirty="0"/>
              <a:t>(1NSTALACION BOARD MANAGER)</a:t>
            </a:r>
          </a:p>
        </p:txBody>
      </p:sp>
      <p:pic>
        <p:nvPicPr>
          <p:cNvPr id="4098" name="Picture 2" descr="ThingsBoard: Temperature upload over MQTT using ESP8266 ...">
            <a:extLst>
              <a:ext uri="{FF2B5EF4-FFF2-40B4-BE49-F238E27FC236}">
                <a16:creationId xmlns:a16="http://schemas.microsoft.com/office/drawing/2014/main" id="{7460E2E3-1582-4E63-A45D-B9305C836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044" y="2273747"/>
            <a:ext cx="9573810" cy="336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8BE5A1-AF49-43B9-8AE2-4C26131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1579" y="1972998"/>
            <a:ext cx="9013686" cy="409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380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altLang="es-CO" sz="1100" b="0" i="0" u="none" strike="noStrike" cap="none" normalizeH="0" baseline="0" dirty="0">
                <a:ln>
                  <a:noFill/>
                </a:ln>
                <a:solidFill>
                  <a:srgbClr val="3A3A3A"/>
                </a:solidFill>
                <a:effectLst/>
                <a:latin typeface="Consolas" panose="020B0609020204030204" pitchFamily="49" charset="0"/>
              </a:rPr>
              <a:t>https://dl.espressif.com/dl/package_esp32_index.json, http://arduino.esp8266.com/stable/package_esp8266com_index.json</a:t>
            </a:r>
            <a:r>
              <a:rPr kumimoji="0" lang="es-CO" altLang="es-CO" sz="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CO" altLang="es-CO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69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31B0E-7A06-4F6A-8681-56D8E8CD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INSTALAR LAS BOARDS ESP8266</a:t>
            </a:r>
          </a:p>
        </p:txBody>
      </p:sp>
      <p:pic>
        <p:nvPicPr>
          <p:cNvPr id="5122" name="Picture 2" descr="Install ESP8266 Board add-on in Arduino IDE Open boards manager">
            <a:extLst>
              <a:ext uri="{FF2B5EF4-FFF2-40B4-BE49-F238E27FC236}">
                <a16:creationId xmlns:a16="http://schemas.microsoft.com/office/drawing/2014/main" id="{63607F4B-BBED-4739-8853-0E35B2C2C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894667"/>
            <a:ext cx="4039039" cy="2022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stall ESP8266 Board add-on in Arduino IDE search ESP8266">
            <a:extLst>
              <a:ext uri="{FF2B5EF4-FFF2-40B4-BE49-F238E27FC236}">
                <a16:creationId xmlns:a16="http://schemas.microsoft.com/office/drawing/2014/main" id="{CD9DC3F3-9681-48DB-BCC8-CC3901119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424" y="1897207"/>
            <a:ext cx="4642430" cy="201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ESP8266 Board add-on in Arduino IDE installed">
            <a:extLst>
              <a:ext uri="{FF2B5EF4-FFF2-40B4-BE49-F238E27FC236}">
                <a16:creationId xmlns:a16="http://schemas.microsoft.com/office/drawing/2014/main" id="{8C7F171D-D8C2-4D92-8E53-2BC83CA4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13" y="4038391"/>
            <a:ext cx="4943727" cy="211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58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F5A6D-D3EB-4930-8E8A-526358A5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1ª practica: crear un servidor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CE6B09-9C56-4280-9B2C-318327BE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2506"/>
            <a:ext cx="3531126" cy="41201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EAFF80-0172-407F-857A-84B4A3A2B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0983" y="1962505"/>
            <a:ext cx="2888096" cy="4120121"/>
          </a:xfrm>
          <a:prstGeom prst="rect">
            <a:avLst/>
          </a:prstGeom>
        </p:spPr>
      </p:pic>
      <p:pic>
        <p:nvPicPr>
          <p:cNvPr id="1026" name="Picture 2" descr="Create ESP8266 Web Server - Hackster.io">
            <a:extLst>
              <a:ext uri="{FF2B5EF4-FFF2-40B4-BE49-F238E27FC236}">
                <a16:creationId xmlns:a16="http://schemas.microsoft.com/office/drawing/2014/main" id="{0955DAA9-7AEF-4A2A-9251-DD9F6E918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353" y="2431329"/>
            <a:ext cx="3667609" cy="275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8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F5B5-8A5A-44AC-80FD-7503FF9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2ª practica: conectarse a un wifi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108459-2DA6-4DA9-933A-877C5862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57934"/>
            <a:ext cx="4692424" cy="3885666"/>
          </a:xfrm>
          <a:prstGeom prst="rect">
            <a:avLst/>
          </a:prstGeom>
        </p:spPr>
      </p:pic>
      <p:pic>
        <p:nvPicPr>
          <p:cNvPr id="2050" name="Picture 2" descr="WiFiManager library: easily manage the Wi-Fi connection of ...">
            <a:extLst>
              <a:ext uri="{FF2B5EF4-FFF2-40B4-BE49-F238E27FC236}">
                <a16:creationId xmlns:a16="http://schemas.microsoft.com/office/drawing/2014/main" id="{11BF43EA-BF23-48F9-9888-3D1EA8C76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27" y="2060685"/>
            <a:ext cx="2183241" cy="388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723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</TotalTime>
  <Words>235</Words>
  <Application>Microsoft Office PowerPoint</Application>
  <PresentationFormat>Panorámica</PresentationFormat>
  <Paragraphs>26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Consolas</vt:lpstr>
      <vt:lpstr>Gill Sans MT</vt:lpstr>
      <vt:lpstr>Galería</vt:lpstr>
      <vt:lpstr>CURSO DE ARDUINO </vt:lpstr>
      <vt:lpstr>AGENDA</vt:lpstr>
      <vt:lpstr>QUE ES IoT?</vt:lpstr>
      <vt:lpstr>APLICACIONES del concepto IoT</vt:lpstr>
      <vt:lpstr>TARJETAS DE EXPANSION WiFi</vt:lpstr>
      <vt:lpstr>PRACTICA CON LOS MODULOS WiFI  (1NSTALACION BOARD MANAGER)</vt:lpstr>
      <vt:lpstr>INSTALAR LAS BOARDS ESP8266</vt:lpstr>
      <vt:lpstr>1ª practica: crear un servidor</vt:lpstr>
      <vt:lpstr>2ª practica: conectarse a un wifi</vt:lpstr>
      <vt:lpstr>3ª practica: obtener la hora</vt:lpstr>
      <vt:lpstr>4ª practica: petición get</vt:lpstr>
      <vt:lpstr>Preguntas</vt:lpstr>
      <vt:lpstr>Trabajo investigativo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miguell angel</dc:creator>
  <cp:lastModifiedBy>miguell angel</cp:lastModifiedBy>
  <cp:revision>20</cp:revision>
  <dcterms:created xsi:type="dcterms:W3CDTF">2019-08-27T13:04:15Z</dcterms:created>
  <dcterms:modified xsi:type="dcterms:W3CDTF">2019-08-29T16:47:10Z</dcterms:modified>
</cp:coreProperties>
</file>